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7"/>
  </p:handoutMasterIdLst>
  <p:sldIdLst>
    <p:sldId id="256" r:id="rId2"/>
    <p:sldId id="284" r:id="rId3"/>
    <p:sldId id="285" r:id="rId4"/>
    <p:sldId id="286" r:id="rId5"/>
    <p:sldId id="287" r:id="rId6"/>
  </p:sldIdLst>
  <p:sldSz cx="18288000" cy="10287000"/>
  <p:notesSz cx="6858000" cy="9144000"/>
  <p:embeddedFontLst>
    <p:embeddedFont>
      <p:font typeface="Franklin Gothic Book" panose="020B0503020102020204" pitchFamily="34" charset="0"/>
      <p:regular r:id="rId8"/>
      <p:italic r:id="rId9"/>
    </p:embeddedFont>
    <p:embeddedFont>
      <p:font typeface="Franklin Gothic Demi" panose="020B0603020102020204" pitchFamily="34" charset="0"/>
      <p:regular r:id="rId10"/>
      <p:bold r:id="rId11"/>
      <p:italic r:id="rId12"/>
      <p:boldItalic r:id="rId13"/>
    </p:embeddedFont>
    <p:embeddedFont>
      <p:font typeface="Freestyle Script" panose="030804020302050B0404" pitchFamily="66" charset="7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F77"/>
    <a:srgbClr val="E2E7F2"/>
    <a:srgbClr val="2A85C2"/>
    <a:srgbClr val="306A44"/>
    <a:srgbClr val="196336"/>
    <a:srgbClr val="FCA311"/>
    <a:srgbClr val="17365D"/>
    <a:srgbClr val="FAC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4" autoAdjust="0"/>
    <p:restoredTop sz="94590" autoAdjust="0"/>
  </p:normalViewPr>
  <p:slideViewPr>
    <p:cSldViewPr>
      <p:cViewPr>
        <p:scale>
          <a:sx n="85" d="100"/>
          <a:sy n="85" d="100"/>
        </p:scale>
        <p:origin x="2400" y="1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9" d="100"/>
          <a:sy n="149" d="100"/>
        </p:scale>
        <p:origin x="59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3C85AA-F6F2-A479-2268-251A40EAB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CAEFB-EB47-240F-444C-42BF641198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877FD-CF92-EF41-83F9-378FBA23962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57F11-BB75-E38C-2308-C1AB94C8E5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6A353-DB88-3DC7-B4C9-15A8F90175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968C9-08E2-BD48-B523-7C5625BE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11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B6172-7E25-CB4C-B79A-8B26918981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342900"/>
            <a:ext cx="47244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1BAC191-6EAF-BB4F-8C56-E14C8447F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0330" y="1806472"/>
            <a:ext cx="4189468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600" b="1">
                <a:solidFill>
                  <a:schemeClr val="tx2">
                    <a:lumMod val="75000"/>
                  </a:schemeClr>
                </a:solidFill>
                <a:latin typeface="Freestyle Script" panose="030804020302050B0404" pitchFamily="66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3B814B3-A7B0-464F-98D4-3E5650D463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74764" y="3768581"/>
            <a:ext cx="4800600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09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BD18A7-9C33-A123-A57A-CEB54AD83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r="3607"/>
          <a:stretch/>
        </p:blipFill>
        <p:spPr>
          <a:xfrm>
            <a:off x="1" y="0"/>
            <a:ext cx="18287999" cy="10286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C4D048-CC82-FC82-CC66-E44B124C2D02}"/>
              </a:ext>
            </a:extLst>
          </p:cNvPr>
          <p:cNvSpPr/>
          <p:nvPr/>
        </p:nvSpPr>
        <p:spPr>
          <a:xfrm>
            <a:off x="0" y="0"/>
            <a:ext cx="11201400" cy="10287000"/>
          </a:xfrm>
          <a:prstGeom prst="rect">
            <a:avLst/>
          </a:prstGeom>
          <a:gradFill flip="none" rotWithShape="1">
            <a:gsLst>
              <a:gs pos="0">
                <a:srgbClr val="2A85C2"/>
              </a:gs>
              <a:gs pos="100000">
                <a:srgbClr val="2A85C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F6760-9C1E-8210-35B1-D113A5C17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858" y="11010900"/>
            <a:ext cx="20117716" cy="2856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3F1A6-A440-4697-CF1C-A35659A6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21734" y="6834420"/>
            <a:ext cx="18866837" cy="45104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3000" y="7332209"/>
            <a:ext cx="7764646" cy="142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6"/>
              </a:lnSpc>
              <a:spcBef>
                <a:spcPts val="7429"/>
              </a:spcBef>
            </a:pPr>
            <a:r>
              <a:rPr lang="en-US" sz="10000" b="1" spc="424" dirty="0">
                <a:solidFill>
                  <a:schemeClr val="bg1"/>
                </a:solidFill>
                <a:latin typeface="Franklin Gothic Demi" panose="020B0603020102020204" pitchFamily="34" charset="0"/>
                <a:cs typeface="Playbill" panose="020F0502020204030204" pitchFamily="34" charset="0"/>
              </a:rPr>
              <a:t>Title</a:t>
            </a:r>
            <a:r>
              <a:rPr lang="en-US" sz="16000" b="1" spc="424" dirty="0">
                <a:solidFill>
                  <a:schemeClr val="bg1"/>
                </a:solidFill>
                <a:latin typeface="Franklin Gothic Demi" panose="020B0603020102020204" pitchFamily="34" charset="0"/>
                <a:cs typeface="Playbill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66A85-E59C-C9CE-F005-A1BC0852C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4412" y="190500"/>
            <a:ext cx="3639515" cy="2230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C0688-0B5D-277D-BCDB-B28649927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726400" y="5143499"/>
            <a:ext cx="18866837" cy="5530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47908-0C52-0C93-BE4D-F6DDF2E83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560843"/>
            <a:ext cx="4014009" cy="2464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1112AE-1928-4C43-93C7-5EB284B5197A}"/>
              </a:ext>
            </a:extLst>
          </p:cNvPr>
          <p:cNvSpPr txBox="1"/>
          <p:nvPr/>
        </p:nvSpPr>
        <p:spPr>
          <a:xfrm>
            <a:off x="0" y="8592173"/>
            <a:ext cx="8763000" cy="5847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 lIns="1188720" rtlCol="0" anchor="ctr">
            <a:spAutoFit/>
          </a:bodyPr>
          <a:lstStyle/>
          <a:p>
            <a:r>
              <a:rPr lang="en-US" sz="3200" dirty="0">
                <a:solidFill>
                  <a:srgbClr val="306A44"/>
                </a:solidFill>
                <a:latin typeface="Franklin Gothic Book" panose="020B0503020102020204" pitchFamily="34" charset="0"/>
              </a:rPr>
              <a:t>SUBTITLE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9159-2148-16C4-F765-F450BBAF5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</a:blip>
          <a:srcRect l="4548" r="4548"/>
          <a:stretch/>
        </p:blipFill>
        <p:spPr>
          <a:xfrm>
            <a:off x="0" y="7059118"/>
            <a:ext cx="18288000" cy="285600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0DF5D6A-5F34-72CB-A8A3-24911BC5B87E}"/>
              </a:ext>
            </a:extLst>
          </p:cNvPr>
          <p:cNvSpPr/>
          <p:nvPr/>
        </p:nvSpPr>
        <p:spPr>
          <a:xfrm>
            <a:off x="11582400" y="3543300"/>
            <a:ext cx="8077200" cy="7983357"/>
          </a:xfrm>
          <a:prstGeom prst="ellipse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880FF-BACB-7043-A57E-D0785801B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30586"/>
            <a:ext cx="8229600" cy="1143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/>
          <a:p>
            <a:pPr algn="l"/>
            <a:r>
              <a:rPr lang="en-US" sz="7200" b="1" dirty="0">
                <a:solidFill>
                  <a:srgbClr val="2A85C2"/>
                </a:solidFill>
                <a:latin typeface="Franklin Gothic Demi" panose="020B0603020102020204" pitchFamily="34" charset="0"/>
                <a:cs typeface="Aharoni" panose="02010803020104030203" pitchFamily="2" charset="-79"/>
              </a:rPr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4D552-301C-C44E-B8AC-CC886514F2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1834543"/>
            <a:ext cx="10058400" cy="426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Franklin Gothic Book" panose="020B0503020102020204" pitchFamily="34" charset="0"/>
              </a:rPr>
              <a:t>Lorem ipsum dolor sit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amet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consectetur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adipiscing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elit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, sed do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eiusmod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tempor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incididunt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labore et dolore magna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aliqua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. Ut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enim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ad minim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veniam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quis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nostrud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exercitation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ullamco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laboris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nisi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aliquip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ex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ea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commodo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consequat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. Duis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aute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irure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dolor in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reprehenderit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in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voluptate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velit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esse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cillum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dolore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eu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fugiat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nulla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pariatur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.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Excepteur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sint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occaecat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cupidatat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non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proident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, sunt in culpa qui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officia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deserunt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mollit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anim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id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est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effectLst/>
                <a:latin typeface="Franklin Gothic Book" panose="020B0503020102020204" pitchFamily="34" charset="0"/>
              </a:rPr>
              <a:t>laborum</a:t>
            </a:r>
            <a:r>
              <a:rPr lang="en-US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230D5-1297-7488-3297-63B87EAA998F}"/>
              </a:ext>
            </a:extLst>
          </p:cNvPr>
          <p:cNvSpPr txBox="1"/>
          <p:nvPr/>
        </p:nvSpPr>
        <p:spPr>
          <a:xfrm>
            <a:off x="533400" y="6362700"/>
            <a:ext cx="3810000" cy="1754326"/>
          </a:xfrm>
          <a:prstGeom prst="rect">
            <a:avLst/>
          </a:prstGeom>
          <a:solidFill>
            <a:srgbClr val="2A85C2"/>
          </a:solidFill>
          <a:effectLst>
            <a:softEdge rad="0"/>
          </a:effectLst>
        </p:spPr>
        <p:txBody>
          <a:bodyPr wrap="square" lIns="182880" tIns="182880" rIns="182880" bIns="274320">
            <a:spAutoFit/>
          </a:bodyPr>
          <a:lstStyle/>
          <a:p>
            <a:pPr marL="742950" indent="-742950"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Numbered bullet</a:t>
            </a:r>
          </a:p>
          <a:p>
            <a:pPr marL="742950" indent="-742950">
              <a:buFont typeface="Arial" pitchFamily="34" charset="0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Numbered bullet</a:t>
            </a:r>
          </a:p>
          <a:p>
            <a:pPr marL="742950" indent="-742950">
              <a:buFont typeface="Arial" pitchFamily="34" charset="0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Numbered bullet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6C483-C3AB-AA66-723D-781B30CBD3AD}"/>
              </a:ext>
            </a:extLst>
          </p:cNvPr>
          <p:cNvSpPr txBox="1"/>
          <p:nvPr/>
        </p:nvSpPr>
        <p:spPr>
          <a:xfrm>
            <a:off x="4800600" y="6362700"/>
            <a:ext cx="2362200" cy="1754326"/>
          </a:xfrm>
          <a:prstGeom prst="rect">
            <a:avLst/>
          </a:prstGeom>
          <a:solidFill>
            <a:srgbClr val="306A44"/>
          </a:solidFill>
          <a:effectLst>
            <a:softEdge rad="0"/>
          </a:effectLst>
        </p:spPr>
        <p:txBody>
          <a:bodyPr wrap="square" lIns="182880" tIns="182880" rIns="182880" bIns="274320">
            <a:spAutoFit/>
          </a:bodyPr>
          <a:lstStyle/>
          <a:p>
            <a:pPr marL="742950" indent="-7429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Bullet</a:t>
            </a:r>
          </a:p>
          <a:p>
            <a:pPr marL="742950" indent="-7429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Bullet</a:t>
            </a:r>
          </a:p>
          <a:p>
            <a:pPr marL="742950" indent="-74295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Bullet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4A8F87-9D63-C396-31FE-9BA44D959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394" y="478436"/>
            <a:ext cx="2762695" cy="1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87358-81C3-EE87-B961-EF1046562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05C4CF-70E3-3BAA-9F56-36E26DE93B8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06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4F5527-B39D-DEF3-0F80-4B355348C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</a:blip>
          <a:srcRect l="4548" r="4548"/>
          <a:stretch/>
        </p:blipFill>
        <p:spPr>
          <a:xfrm>
            <a:off x="0" y="7059118"/>
            <a:ext cx="18288000" cy="2856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A6980-7B60-EE05-3AFE-9DD3D3D3C5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30586"/>
            <a:ext cx="8229600" cy="1143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Franklin Gothic Demi" panose="020B0603020102020204" pitchFamily="34" charset="0"/>
                <a:cs typeface="Aharoni" panose="02010803020104030203" pitchFamily="2" charset="-79"/>
              </a:rPr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376A-9D22-54C9-BE4E-1C151DD68A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1834543"/>
            <a:ext cx="10058400" cy="426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sed do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eiusmod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incididunt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labore et dolore magna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aliqua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enim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ad minim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veniam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nostrud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exercitation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ullamco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laboris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nisi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aliquip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commodo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consequat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Duis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aute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irure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voluptate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velit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esse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cillum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fugiat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nulla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pariatur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Excepteur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sint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occaecat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cupidatat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non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proident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sunt in culpa qui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officia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deserunt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mollit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anim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id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est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laborum</a:t>
            </a: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78C3D-57FA-7AD0-C985-F362F803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394" y="462440"/>
            <a:ext cx="2762695" cy="16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8FD7-83FA-A7D6-5EA5-0657B322E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F64979-E154-0DC2-D09B-8AAB1F3A2F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A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D1AA1C-7926-2C98-C09D-467B0CE7A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</a:blip>
          <a:srcRect l="4548" r="4548"/>
          <a:stretch/>
        </p:blipFill>
        <p:spPr>
          <a:xfrm>
            <a:off x="0" y="7059118"/>
            <a:ext cx="18288000" cy="2856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7CD77-8B2E-3FC9-35BF-74B1FBB13B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30586"/>
            <a:ext cx="8229600" cy="1143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Franklin Gothic Demi" panose="020B0603020102020204" pitchFamily="34" charset="0"/>
                <a:cs typeface="Aharoni" panose="02010803020104030203" pitchFamily="2" charset="-79"/>
              </a:rPr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5CFB6-3CCC-4DCE-63F3-DEBFA28CF1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1834543"/>
            <a:ext cx="10058400" cy="426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sed do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eiusmod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incididunt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labore et dolore magna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aliqua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enim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ad minim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veniam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nostrud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exercitation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ullamco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laboris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nisi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aliquip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commodo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consequat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Duis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aute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irure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voluptate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velit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esse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cillum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fugiat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nulla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pariatur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Excepteur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sint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occaecat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cupidatat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non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proident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, sunt in culpa qui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officia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deserunt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mollit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anim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id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est</a:t>
            </a:r>
            <a:r>
              <a:rPr lang="en-US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laborum</a:t>
            </a: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4BC25-40E9-3810-C340-8927E535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394" y="462440"/>
            <a:ext cx="2762695" cy="16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AB7D4-1D2A-31BC-DBDF-F1F4F1C32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A4CE1B-3ECB-21F1-F083-F5EBCF66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7804870" y="3338310"/>
            <a:ext cx="10287000" cy="3610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15A79-3438-6749-2D5D-6D53CEFD86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30586"/>
            <a:ext cx="8229600" cy="1143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/>
          <a:p>
            <a:pPr algn="l"/>
            <a:r>
              <a:rPr lang="en-US" sz="7200" b="1" dirty="0">
                <a:solidFill>
                  <a:srgbClr val="2A85C2"/>
                </a:solidFill>
                <a:latin typeface="Franklin Gothic Demi" panose="020B0603020102020204" pitchFamily="34" charset="0"/>
                <a:cs typeface="Aharoni" panose="02010803020104030203" pitchFamily="2" charset="-79"/>
              </a:rPr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0A447-CAAD-808A-B6D5-5F3D1758FF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1834543"/>
            <a:ext cx="10058400" cy="4267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Franklin Gothic Book" panose="020B0503020102020204" pitchFamily="34" charset="0"/>
              </a:rPr>
              <a:t>Lorem ipsum dolor sit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amet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consectetur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adipiscing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sed do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eiusmod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tempor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incididunt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labore et dolore magna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aliqua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Ut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enim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ad minim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veniam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quis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nostrud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exercitation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ullamco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laboris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nisi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aliquip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ex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commodo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consequat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Duis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aute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irure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dolor in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reprehenderit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in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voluptate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velit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esse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cillum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dolore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eu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fugiat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nulla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pariatur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Excepteur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sint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occaecat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cupidatat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non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proident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sunt in culpa qui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officia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deserunt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mollit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anim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id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est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laborum</a:t>
            </a:r>
            <a:r>
              <a:rPr lang="en-US" sz="2400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Franklin Gothic Book" panose="020B0503020102020204" pitchFamily="34" charset="0"/>
              </a:rPr>
              <a:t>Lorem ipsum dolor sit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amet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consectetur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adipiscing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sed do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eiusmod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tempor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incididunt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labore et dolore magna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aliqua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Ut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enim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ad minim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veniam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quis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nostrud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exercitation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ullamco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laboris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nisi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ut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aliquip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ex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commodo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consequat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Duis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aute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irure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dolor in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reprehenderit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in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voluptate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velit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esse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cillum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dolore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eu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fugiat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nulla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pariatur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.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Excepteur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sint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occaecat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cupidatat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non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proident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, sunt in culpa qui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officia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deserunt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mollit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anim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id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est</a:t>
            </a:r>
            <a:r>
              <a:rPr lang="en-US" sz="2400" dirty="0">
                <a:effectLst/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effectLst/>
                <a:latin typeface="Franklin Gothic Book" panose="020B0503020102020204" pitchFamily="34" charset="0"/>
              </a:rPr>
              <a:t>laborum</a:t>
            </a:r>
            <a:r>
              <a:rPr lang="en-US" sz="2400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E52E6-B5E6-BE2B-2428-30137F069F9B}"/>
              </a:ext>
            </a:extLst>
          </p:cNvPr>
          <p:cNvSpPr/>
          <p:nvPr/>
        </p:nvSpPr>
        <p:spPr>
          <a:xfrm>
            <a:off x="14753559" y="0"/>
            <a:ext cx="3534441" cy="10287000"/>
          </a:xfrm>
          <a:prstGeom prst="rect">
            <a:avLst/>
          </a:prstGeom>
          <a:solidFill>
            <a:srgbClr val="E2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1362FA-F9C5-532F-4211-59BDF398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039100"/>
            <a:ext cx="2762695" cy="1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51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ckingCollege_PPTTemplate" id="{C9390503-C7B8-0546-92DF-DE1FF6E94E89}" vid="{42B2F45A-B91C-7144-A900-D77A378F7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400</Words>
  <Application>Microsoft Macintosh PowerPoint</Application>
  <PresentationFormat>Custom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Calibri</vt:lpstr>
      <vt:lpstr>Wingdings</vt:lpstr>
      <vt:lpstr>Franklin Gothic Book</vt:lpstr>
      <vt:lpstr>Arial</vt:lpstr>
      <vt:lpstr>Franklin Gothic Demi</vt:lpstr>
      <vt:lpstr>Times New Roman</vt:lpstr>
      <vt:lpstr>Freestyle Script</vt:lpstr>
      <vt:lpstr>Office Theme</vt:lpstr>
      <vt:lpstr>PowerPoint Presentation</vt:lpstr>
      <vt:lpstr>Header</vt:lpstr>
      <vt:lpstr>Header</vt:lpstr>
      <vt:lpstr>Header</vt:lpstr>
      <vt:lpstr>Header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ballentine</dc:creator>
  <cp:lastModifiedBy>matt ballentine</cp:lastModifiedBy>
  <cp:revision>4</cp:revision>
  <dcterms:created xsi:type="dcterms:W3CDTF">2024-01-24T17:33:19Z</dcterms:created>
  <dcterms:modified xsi:type="dcterms:W3CDTF">2024-01-24T18:24:56Z</dcterms:modified>
  <dc:identifier>DAD6GQVvFuw</dc:identifier>
</cp:coreProperties>
</file>